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itchFamily="2" charset="0"/>
      <p:regular r:id="rId26"/>
      <p:bold r:id="rId27"/>
      <p:italic r:id="rId28"/>
      <p:boldItalic r:id="rId29"/>
    </p:embeddedFont>
    <p:embeddedFont>
      <p:font typeface="Roboto Medium" pitchFamily="2" charset="0"/>
      <p:regular r:id="rId30"/>
      <p:bold r:id="rId31"/>
      <p:italic r:id="rId32"/>
      <p:boldItalic r:id="rId33"/>
    </p:embeddedFont>
    <p:embeddedFont>
      <p:font typeface="Roboto Thin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Medium</vt:lpstr>
      <vt:lpstr>Roboto Thin</vt:lpstr>
      <vt:lpstr>Amatic SC</vt:lpstr>
      <vt:lpstr>Inconsolata</vt:lpstr>
      <vt:lpstr>Calibri</vt:lpstr>
      <vt:lpstr>Arial</vt:lpstr>
      <vt:lpstr>Roboto Light</vt:lpstr>
      <vt:lpstr>Roboto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James Miller</dc:creator>
  <cp:lastModifiedBy>James Miller</cp:lastModifiedBy>
  <cp:revision>1</cp:revision>
  <dcterms:modified xsi:type="dcterms:W3CDTF">2019-08-22T16:03:51Z</dcterms:modified>
</cp:coreProperties>
</file>